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78" r:id="rId2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599" autoAdjust="0"/>
    <p:restoredTop sz="94575" autoAdjust="0"/>
  </p:normalViewPr>
  <p:slideViewPr>
    <p:cSldViewPr snapToGrid="0">
      <p:cViewPr>
        <p:scale>
          <a:sx n="75" d="100"/>
          <a:sy n="75" d="100"/>
        </p:scale>
        <p:origin x="-2160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0" d="100"/>
          <a:sy n="40" d="100"/>
        </p:scale>
        <p:origin x="-1542" y="-108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6488" y="698500"/>
            <a:ext cx="4646612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31263"/>
            <a:ext cx="29718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6F76F5D-2447-4A76-969B-CD1E2A095B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09350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830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845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631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370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1501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308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449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797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377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7607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2003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" name="Rectangle 52"/>
          <p:cNvSpPr>
            <a:spLocks noChangeArrowheads="1"/>
          </p:cNvSpPr>
          <p:nvPr userDrawn="1"/>
        </p:nvSpPr>
        <p:spPr bwMode="auto">
          <a:xfrm>
            <a:off x="4953000" y="3429000"/>
            <a:ext cx="388620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462" name="Group 438"/>
          <p:cNvGraphicFramePr>
            <a:graphicFrameLocks noGrp="1"/>
          </p:cNvGraphicFramePr>
          <p:nvPr userDrawn="1"/>
        </p:nvGraphicFramePr>
        <p:xfrm>
          <a:off x="152400" y="152400"/>
          <a:ext cx="8839200" cy="670560"/>
        </p:xfrm>
        <a:graphic>
          <a:graphicData uri="http://schemas.openxmlformats.org/drawingml/2006/table">
            <a:tbl>
              <a:tblPr/>
              <a:tblGrid>
                <a:gridCol w="692150"/>
                <a:gridCol w="1844675"/>
                <a:gridCol w="730250"/>
                <a:gridCol w="730250"/>
                <a:gridCol w="998538"/>
                <a:gridCol w="982662"/>
                <a:gridCol w="1630363"/>
                <a:gridCol w="1230312"/>
              </a:tblGrid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POW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Due 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Date submitted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Total points/Grade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85" name="Group 461"/>
          <p:cNvGraphicFramePr>
            <a:graphicFrameLocks noGrp="1"/>
          </p:cNvGraphicFramePr>
          <p:nvPr userDrawn="1"/>
        </p:nvGraphicFramePr>
        <p:xfrm>
          <a:off x="6172200" y="990600"/>
          <a:ext cx="2819400" cy="2651760"/>
        </p:xfrm>
        <a:graphic>
          <a:graphicData uri="http://schemas.openxmlformats.org/drawingml/2006/table">
            <a:tbl>
              <a:tblPr/>
              <a:tblGrid>
                <a:gridCol w="2819400"/>
              </a:tblGrid>
              <a:tr h="609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Please attach all scratch work to your final copy.  All work should be on another sheet of paper.  Always write in COMPLETE sentences!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“Algebra” may not be used as a strategy.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ALL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submitted work must be in your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writing or typed on a computer.  You must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 able to explain all work on your POW.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Remember, the main idea behind these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problems is </a:t>
                      </a:r>
                      <a:r>
                        <a:rPr kumimoji="0" lang="en-US" altLang="en-US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 be able to explain the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process involved in problem solving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 not only to get a “correct answer.”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71" name="Group 447"/>
          <p:cNvGraphicFramePr>
            <a:graphicFrameLocks noGrp="1"/>
          </p:cNvGraphicFramePr>
          <p:nvPr userDrawn="1"/>
        </p:nvGraphicFramePr>
        <p:xfrm>
          <a:off x="152400" y="2684463"/>
          <a:ext cx="5867400" cy="1051560"/>
        </p:xfrm>
        <a:graphic>
          <a:graphicData uri="http://schemas.openxmlformats.org/drawingml/2006/table">
            <a:tbl>
              <a:tblPr/>
              <a:tblGrid>
                <a:gridCol w="1955800"/>
                <a:gridCol w="1955800"/>
                <a:gridCol w="1955800"/>
              </a:tblGrid>
              <a:tr h="152400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PROBLEM SOLVING STRATEGIES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2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Make an organized list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Make a picture or diagram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Use or look for a pattern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Use or make a table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Brainstorm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Guess and check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4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Work backwards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Make it simpler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Act out or use objects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62" name="Group 638"/>
          <p:cNvGraphicFramePr>
            <a:graphicFrameLocks noGrp="1"/>
          </p:cNvGraphicFramePr>
          <p:nvPr userDrawn="1"/>
        </p:nvGraphicFramePr>
        <p:xfrm>
          <a:off x="152400" y="3810000"/>
          <a:ext cx="8839200" cy="2968752"/>
        </p:xfrm>
        <a:graphic>
          <a:graphicData uri="http://schemas.openxmlformats.org/drawingml/2006/table">
            <a:tbl>
              <a:tblPr/>
              <a:tblGrid>
                <a:gridCol w="6477000"/>
                <a:gridCol w="304800"/>
                <a:gridCol w="381000"/>
                <a:gridCol w="304800"/>
                <a:gridCol w="242888"/>
                <a:gridCol w="365125"/>
                <a:gridCol w="366712"/>
                <a:gridCol w="396875"/>
              </a:tblGrid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  STATEMENT: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 your OWN WORDS restate the problem providing enough details to solve the problem.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  PROCEDURE: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a.  Solve the problem, then EXPLAIN step by step how you found the solution.  Provide DETAILS!!!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b.  Show ALL your work, steps, drawings or tables.  Label and organize all work on your final copy.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c.  Name the main strategy that you used to solve this POW.  Why?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d.  Name one strategy that would not work to solve this POW.  Why?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  CONCLUSION:  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a.  What is your answer?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b.  Could there be other CORRECT answers to this same problem?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c.  What 6</a:t>
                      </a:r>
                      <a:r>
                        <a:rPr kumimoji="0" lang="en-US" altLang="en-US" sz="1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grade (or higher) math related concept did this POW teach you or reinforce that can be used for future problems?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152400" y="685800"/>
            <a:ext cx="5867400" cy="879475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200"/>
              <a:t>A case of Sam’s Sizzling Soda holds 24 bottles.  Matt and Megan are going to fill a case with 12 empty bottles to return to the store.  The case has 6 columns across and 4 rows down.  Matt challenges Megan: “Can you find at least two different ways to place the 12 bottles in the case so that each row and each column has an odd number of bottles?”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3403600" y="165100"/>
            <a:ext cx="7604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/>
              <a:t>Comp - 4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3333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33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33CC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5241</TotalTime>
  <Words>78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Lance Mangham</dc:creator>
  <cp:lastModifiedBy>Lance</cp:lastModifiedBy>
  <cp:revision>81</cp:revision>
  <cp:lastPrinted>2001-04-26T02:59:36Z</cp:lastPrinted>
  <dcterms:created xsi:type="dcterms:W3CDTF">2000-09-03T02:04:07Z</dcterms:created>
  <dcterms:modified xsi:type="dcterms:W3CDTF">2014-05-03T21:19:43Z</dcterms:modified>
</cp:coreProperties>
</file>